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rels" ContentType="application/vnd.openxmlformats-package.relationships+xml"/>
  <Default Extension="jpeg" ContentType="image/jpeg"/>
  <Default Extension="xml" ContentType="application/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25FDD02-415B-684D-A8F0-0F41E1284FE5}" type="datetimeFigureOut">
              <a:rPr lang="en-US" smtClean="0"/>
              <a:pPr/>
              <a:t>6/11/12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E3183D9D-D55D-BE4B-A52F-9B484E9E671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1429" y="4624668"/>
            <a:ext cx="6117771" cy="933450"/>
          </a:xfrm>
        </p:spPr>
        <p:txBody>
          <a:bodyPr>
            <a:noAutofit/>
          </a:bodyPr>
          <a:lstStyle/>
          <a:p>
            <a:r>
              <a:rPr lang="en-US" sz="3300" dirty="0" smtClean="0"/>
              <a:t>Taking Steps in the Wilderness</a:t>
            </a:r>
            <a:endParaRPr lang="en-US" sz="33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South Carolina Annual Conference</a:t>
            </a:r>
            <a:endParaRPr lang="en-US" b="1" dirty="0" smtClean="0"/>
          </a:p>
          <a:p>
            <a:r>
              <a:rPr lang="en-US" b="1" dirty="0" smtClean="0"/>
              <a:t>2012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Guidelines in the Wilderness:</a:t>
            </a:r>
            <a:br>
              <a:rPr lang="en-US" dirty="0" smtClean="0"/>
            </a:br>
            <a:r>
              <a:rPr lang="en-US" dirty="0" smtClean="0"/>
              <a:t>Walking to the End of the 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1-	</a:t>
            </a:r>
            <a:r>
              <a:rPr lang="en-US" sz="2400" b="1" dirty="0" smtClean="0"/>
              <a:t>Draw the Picture of Your Congregational 	Reality</a:t>
            </a:r>
          </a:p>
          <a:p>
            <a:pPr lvl="4"/>
            <a:r>
              <a:rPr lang="en-US" sz="2400" dirty="0" smtClean="0"/>
              <a:t>The “Holy Conversation Questions”</a:t>
            </a:r>
          </a:p>
          <a:p>
            <a:pPr lvl="4">
              <a:buNone/>
            </a:pPr>
            <a:r>
              <a:rPr lang="en-US" sz="2400" dirty="0" smtClean="0"/>
              <a:t>		</a:t>
            </a:r>
            <a:r>
              <a:rPr lang="en-US" sz="2400" b="1" i="1" dirty="0" smtClean="0">
                <a:solidFill>
                  <a:srgbClr val="75367A"/>
                </a:solidFill>
              </a:rPr>
              <a:t>Who are we now?</a:t>
            </a:r>
          </a:p>
          <a:p>
            <a:pPr lvl="4">
              <a:buNone/>
            </a:pPr>
            <a:r>
              <a:rPr lang="en-US" sz="2400" b="1" i="1" dirty="0" smtClean="0">
                <a:solidFill>
                  <a:srgbClr val="75367A"/>
                </a:solidFill>
              </a:rPr>
              <a:t>		What does God call us to do now?</a:t>
            </a:r>
          </a:p>
          <a:p>
            <a:pPr lvl="4">
              <a:buNone/>
            </a:pPr>
            <a:r>
              <a:rPr lang="en-US" sz="2400" b="1" i="1" dirty="0" smtClean="0">
                <a:solidFill>
                  <a:srgbClr val="75367A"/>
                </a:solidFill>
              </a:rPr>
              <a:t>		Who is our neighbor now?</a:t>
            </a:r>
          </a:p>
          <a:p>
            <a:pPr lvl="4"/>
            <a:endParaRPr lang="en-US" sz="2400" dirty="0" smtClean="0"/>
          </a:p>
          <a:p>
            <a:r>
              <a:rPr lang="en-US" sz="2400" dirty="0" smtClean="0"/>
              <a:t>2-	</a:t>
            </a:r>
            <a:r>
              <a:rPr lang="en-US" sz="2400" b="1" dirty="0" smtClean="0"/>
              <a:t>Learn the Mission Field</a:t>
            </a:r>
          </a:p>
          <a:p>
            <a:pPr lvl="4">
              <a:buNone/>
            </a:pPr>
            <a:r>
              <a:rPr lang="en-US" sz="2400" dirty="0" smtClean="0"/>
              <a:t>		</a:t>
            </a:r>
            <a:r>
              <a:rPr lang="en-US" sz="2400" b="1" i="1" dirty="0" smtClean="0">
                <a:solidFill>
                  <a:srgbClr val="75367A"/>
                </a:solidFill>
              </a:rPr>
              <a:t>Who is our client?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Guidelines in the Wilderness:</a:t>
            </a:r>
            <a:br>
              <a:rPr lang="en-US" dirty="0" smtClean="0"/>
            </a:br>
            <a:r>
              <a:rPr lang="en-US" dirty="0" smtClean="0"/>
              <a:t>Walking to the End of the 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174186" cy="4144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3-	</a:t>
            </a:r>
            <a:r>
              <a:rPr lang="en-US" sz="2400" b="1" dirty="0" smtClean="0">
                <a:solidFill>
                  <a:schemeClr val="tx1"/>
                </a:solidFill>
              </a:rPr>
              <a:t>Focus on Outcomes, Not Resources and 	Activities:</a:t>
            </a: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u="sng" dirty="0" smtClean="0">
                <a:solidFill>
                  <a:schemeClr val="tx1"/>
                </a:solidFill>
              </a:rPr>
              <a:t>Input</a:t>
            </a:r>
            <a:r>
              <a:rPr lang="en-US" sz="2400" dirty="0" smtClean="0">
                <a:solidFill>
                  <a:schemeClr val="tx1"/>
                </a:solidFill>
              </a:rPr>
              <a:t>			</a:t>
            </a:r>
            <a:r>
              <a:rPr lang="en-US" sz="2400" u="sng" dirty="0" smtClean="0">
                <a:solidFill>
                  <a:schemeClr val="tx1"/>
                </a:solidFill>
              </a:rPr>
              <a:t>Throughput</a:t>
            </a:r>
            <a:r>
              <a:rPr lang="en-US" sz="2400" dirty="0" smtClean="0">
                <a:solidFill>
                  <a:schemeClr val="tx1"/>
                </a:solidFill>
              </a:rPr>
              <a:t>		</a:t>
            </a:r>
            <a:r>
              <a:rPr lang="en-US" sz="2400" u="sng" dirty="0" smtClean="0">
                <a:solidFill>
                  <a:schemeClr val="tx1"/>
                </a:solidFill>
              </a:rPr>
              <a:t>Outcomes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Nouns			Verbs			The difference</a:t>
            </a: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Resources		Activities		you are to make</a:t>
            </a: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302125" y="3194613"/>
            <a:ext cx="4842400" cy="55558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Guidelines in the Wilderness:</a:t>
            </a:r>
            <a:br>
              <a:rPr lang="en-US" dirty="0" smtClean="0"/>
            </a:br>
            <a:r>
              <a:rPr lang="en-US" dirty="0" smtClean="0"/>
              <a:t>Walking to the End of the 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174186" cy="4144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4- </a:t>
            </a:r>
            <a:r>
              <a:rPr lang="en-US" sz="2600" b="1" dirty="0" smtClean="0">
                <a:solidFill>
                  <a:schemeClr val="tx1"/>
                </a:solidFill>
              </a:rPr>
              <a:t>Assume you have what you need: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</a:rPr>
              <a:t>Scarcity |  Abundance | Sufficiency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</a:rPr>
              <a:t>From distributing resources to allocating sacrifices</a:t>
            </a:r>
          </a:p>
          <a:p>
            <a:r>
              <a:rPr lang="en-US" sz="2600" dirty="0" smtClean="0">
                <a:solidFill>
                  <a:schemeClr val="tx1"/>
                </a:solidFill>
              </a:rPr>
              <a:t>5- </a:t>
            </a:r>
            <a:r>
              <a:rPr lang="en-US" sz="2600" b="1" dirty="0" smtClean="0">
                <a:solidFill>
                  <a:schemeClr val="tx1"/>
                </a:solidFill>
              </a:rPr>
              <a:t>Break Dependence (redefining connection)</a:t>
            </a:r>
          </a:p>
          <a:p>
            <a:pPr lvl="2"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			</a:t>
            </a:r>
            <a:r>
              <a:rPr lang="en-US" sz="2600" b="1" i="1" dirty="0" smtClean="0">
                <a:solidFill>
                  <a:schemeClr val="tx1"/>
                </a:solidFill>
              </a:rPr>
              <a:t>The 4 “</a:t>
            </a:r>
            <a:r>
              <a:rPr lang="en-US" sz="2600" b="1" i="1" dirty="0" err="1" smtClean="0">
                <a:solidFill>
                  <a:schemeClr val="tx1"/>
                </a:solidFill>
              </a:rPr>
              <a:t>p”s</a:t>
            </a:r>
            <a:endParaRPr lang="en-US" sz="2600" b="1" i="1" dirty="0" smtClean="0">
              <a:solidFill>
                <a:schemeClr val="tx1"/>
              </a:solidFill>
            </a:endParaRPr>
          </a:p>
          <a:p>
            <a:pPr lvl="1">
              <a:buNone/>
            </a:pPr>
            <a:r>
              <a:rPr lang="en-US" sz="2600" dirty="0" smtClean="0">
                <a:solidFill>
                  <a:schemeClr val="tx1"/>
                </a:solidFill>
              </a:rPr>
              <a:t>		</a:t>
            </a:r>
            <a:r>
              <a:rPr lang="en-US" sz="2600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Polity</a:t>
            </a:r>
          </a:p>
          <a:p>
            <a:pPr lvl="1">
              <a:buNone/>
            </a:pPr>
            <a:r>
              <a:rPr lang="en-US" sz="2600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		Pensions			Purpose</a:t>
            </a:r>
          </a:p>
          <a:p>
            <a:pPr lvl="1">
              <a:buNone/>
            </a:pPr>
            <a:r>
              <a:rPr lang="en-US" sz="2600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		Property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413495" y="5555848"/>
            <a:ext cx="1329676" cy="23810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Church as community,</a:t>
            </a:r>
            <a:br>
              <a:rPr lang="en-US" dirty="0" smtClean="0"/>
            </a:br>
            <a:r>
              <a:rPr lang="en-US" dirty="0" smtClean="0"/>
              <a:t>			not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200" b="1" i="1" dirty="0" smtClean="0">
                <a:solidFill>
                  <a:srgbClr val="75367A"/>
                </a:solidFill>
              </a:rPr>
              <a:t>Functions of leadership:</a:t>
            </a:r>
          </a:p>
          <a:p>
            <a:pPr>
              <a:buNone/>
            </a:pPr>
            <a:endParaRPr lang="en-US" sz="3200" dirty="0" smtClean="0"/>
          </a:p>
          <a:p>
            <a:pPr lvl="1"/>
            <a:r>
              <a:rPr lang="en-US" sz="3200" dirty="0" smtClean="0"/>
              <a:t>Give the people better conversations to have.</a:t>
            </a:r>
          </a:p>
          <a:p>
            <a:pPr lvl="1"/>
            <a:r>
              <a:rPr lang="en-US" sz="3200" dirty="0" smtClean="0"/>
              <a:t>Give the people better stories to live.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358</TotalTime>
  <Words>227</Words>
  <Application>Microsoft Macintosh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Advantage</vt:lpstr>
      <vt:lpstr>Taking Steps in the Wilderness</vt:lpstr>
      <vt:lpstr>Guidelines in the Wilderness: Walking to the End of the Light</vt:lpstr>
      <vt:lpstr>Guidelines in the Wilderness: Walking to the End of the Light</vt:lpstr>
      <vt:lpstr>Guidelines in the Wilderness: Walking to the End of the Light</vt:lpstr>
      <vt:lpstr>Church as community,    not organization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Conversation As the Currency of Discernment and Change</dc:title>
  <dc:creator>Gil Rendle</dc:creator>
  <cp:lastModifiedBy>Gil Rendle</cp:lastModifiedBy>
  <cp:revision>19</cp:revision>
  <dcterms:created xsi:type="dcterms:W3CDTF">2012-06-11T13:29:36Z</dcterms:created>
  <dcterms:modified xsi:type="dcterms:W3CDTF">2012-06-11T13:35:10Z</dcterms:modified>
</cp:coreProperties>
</file>